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75" autoAdjust="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3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4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5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3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6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1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5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1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7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4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5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798F9-9A8F-4A19-B07A-46A04E1A518D}" type="datetimeFigureOut">
              <a:rPr lang="en-US" smtClean="0"/>
              <a:t>7/10/2012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39EDD-DA24-410A-B667-97A66E0E7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7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en/thumb/1/10/London_Olympics_2012_logo.svg/200px-London_Olympics_2012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7690"/>
            <a:ext cx="4800600" cy="5328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83129" y="4001475"/>
            <a:ext cx="1535308" cy="4396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3657600"/>
            <a:ext cx="161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 CENA" pitchFamily="2" charset="0"/>
              </a:rPr>
              <a:t>l</a:t>
            </a:r>
            <a:r>
              <a:rPr lang="en-US" sz="3600" dirty="0" err="1" smtClean="0">
                <a:latin typeface="AR CENA" pitchFamily="2" charset="0"/>
              </a:rPr>
              <a:t>angholz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8" name="Picture 4" descr="Yellow Iowa Clip 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83647" y="-1016000"/>
            <a:ext cx="28479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1174303"/>
            <a:ext cx="2023384" cy="1000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2" descr="http://www.clker.com/cliparts/f/s/v/K/R/7/michigan-45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52990">
            <a:off x="4671040" y="1860911"/>
            <a:ext cx="334596" cy="35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0.gstatic.com/images?q=tbn:ANd9GcQgRS2bm3NtWzUpu3IbolyxzgX8hch-_jVgzw08PUEpTk3fH--z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619" y="1876523"/>
            <a:ext cx="248246" cy="29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photos2.fotosearch.com/bthumb/SUE/SUE116/SLBW0556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28" y="1851998"/>
            <a:ext cx="295385" cy="31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us.123rf.com/400wm/400/400/speedfighter/speedfighter0910/speedfighter091000144/5800740-outline-map-of-federal-republic-of-germany-in-green-isolated-on-white-background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413" y="2174464"/>
            <a:ext cx="362100" cy="38831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8" descr="http://t2.gstatic.com/images?q=tbn:ANd9GcSbRJmo3iQ-36-2nrj5KaFsGL55HXvWmP-lzP0y5bvrSyYoXTt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109" y="2276410"/>
            <a:ext cx="331118" cy="238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00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371600" y="1066800"/>
            <a:ext cx="2209800" cy="2514600"/>
            <a:chOff x="1371600" y="1066800"/>
            <a:chExt cx="2209800" cy="2514600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1600200" y="1066800"/>
              <a:ext cx="609600" cy="6858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1066800"/>
              <a:ext cx="990600" cy="838200"/>
            </a:xfrm>
            <a:prstGeom prst="line">
              <a:avLst/>
            </a:prstGeom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1371600" y="1752600"/>
              <a:ext cx="2209800" cy="1828800"/>
              <a:chOff x="1371600" y="1752600"/>
              <a:chExt cx="2209800" cy="18288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2895600" y="1905000"/>
                <a:ext cx="304800" cy="685800"/>
              </a:xfrm>
              <a:prstGeom prst="line">
                <a:avLst/>
              </a:prstGeom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895600" y="2590800"/>
                <a:ext cx="4572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352800" y="2590800"/>
                <a:ext cx="228600" cy="914400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1371600" y="3505200"/>
                <a:ext cx="2209800" cy="76200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1371600" y="2133600"/>
                <a:ext cx="685800" cy="14478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1600200" y="1752600"/>
                <a:ext cx="457200" cy="381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Freeform 39"/>
          <p:cNvSpPr/>
          <p:nvPr/>
        </p:nvSpPr>
        <p:spPr>
          <a:xfrm>
            <a:off x="2981237" y="1238250"/>
            <a:ext cx="2241369" cy="2257425"/>
          </a:xfrm>
          <a:custGeom>
            <a:avLst/>
            <a:gdLst>
              <a:gd name="connsiteX0" fmla="*/ 28663 w 2241369"/>
              <a:gd name="connsiteY0" fmla="*/ 1057275 h 2257425"/>
              <a:gd name="connsiteX1" fmla="*/ 76288 w 2241369"/>
              <a:gd name="connsiteY1" fmla="*/ 1076325 h 2257425"/>
              <a:gd name="connsiteX2" fmla="*/ 657313 w 2241369"/>
              <a:gd name="connsiteY2" fmla="*/ 295275 h 2257425"/>
              <a:gd name="connsiteX3" fmla="*/ 657313 w 2241369"/>
              <a:gd name="connsiteY3" fmla="*/ 295275 h 2257425"/>
              <a:gd name="connsiteX4" fmla="*/ 981163 w 2241369"/>
              <a:gd name="connsiteY4" fmla="*/ 600075 h 2257425"/>
              <a:gd name="connsiteX5" fmla="*/ 981163 w 2241369"/>
              <a:gd name="connsiteY5" fmla="*/ 600075 h 2257425"/>
              <a:gd name="connsiteX6" fmla="*/ 1495513 w 2241369"/>
              <a:gd name="connsiteY6" fmla="*/ 0 h 2257425"/>
              <a:gd name="connsiteX7" fmla="*/ 1495513 w 2241369"/>
              <a:gd name="connsiteY7" fmla="*/ 0 h 2257425"/>
              <a:gd name="connsiteX8" fmla="*/ 2238463 w 2241369"/>
              <a:gd name="connsiteY8" fmla="*/ 1190625 h 2257425"/>
              <a:gd name="connsiteX9" fmla="*/ 1181188 w 2241369"/>
              <a:gd name="connsiteY9" fmla="*/ 2257425 h 2257425"/>
              <a:gd name="connsiteX10" fmla="*/ 1181188 w 2241369"/>
              <a:gd name="connsiteY10" fmla="*/ 2257425 h 2257425"/>
              <a:gd name="connsiteX11" fmla="*/ 409663 w 2241369"/>
              <a:gd name="connsiteY11" fmla="*/ 1438275 h 2257425"/>
              <a:gd name="connsiteX12" fmla="*/ 409663 w 2241369"/>
              <a:gd name="connsiteY12" fmla="*/ 1438275 h 2257425"/>
              <a:gd name="connsiteX13" fmla="*/ 28663 w 2241369"/>
              <a:gd name="connsiteY13" fmla="*/ 1123950 h 2257425"/>
              <a:gd name="connsiteX14" fmla="*/ 28663 w 2241369"/>
              <a:gd name="connsiteY14" fmla="*/ 1057275 h 225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41369" h="2257425">
                <a:moveTo>
                  <a:pt x="28663" y="1057275"/>
                </a:moveTo>
                <a:cubicBezTo>
                  <a:pt x="36600" y="1049338"/>
                  <a:pt x="-28487" y="1203325"/>
                  <a:pt x="76288" y="1076325"/>
                </a:cubicBezTo>
                <a:cubicBezTo>
                  <a:pt x="181063" y="949325"/>
                  <a:pt x="657313" y="295275"/>
                  <a:pt x="657313" y="295275"/>
                </a:cubicBezTo>
                <a:lnTo>
                  <a:pt x="657313" y="295275"/>
                </a:lnTo>
                <a:lnTo>
                  <a:pt x="981163" y="600075"/>
                </a:lnTo>
                <a:lnTo>
                  <a:pt x="981163" y="600075"/>
                </a:lnTo>
                <a:lnTo>
                  <a:pt x="1495513" y="0"/>
                </a:lnTo>
                <a:lnTo>
                  <a:pt x="1495513" y="0"/>
                </a:lnTo>
                <a:cubicBezTo>
                  <a:pt x="1619338" y="198438"/>
                  <a:pt x="2290850" y="814388"/>
                  <a:pt x="2238463" y="1190625"/>
                </a:cubicBezTo>
                <a:cubicBezTo>
                  <a:pt x="2186076" y="1566862"/>
                  <a:pt x="1181188" y="2257425"/>
                  <a:pt x="1181188" y="2257425"/>
                </a:cubicBezTo>
                <a:lnTo>
                  <a:pt x="1181188" y="2257425"/>
                </a:lnTo>
                <a:lnTo>
                  <a:pt x="409663" y="1438275"/>
                </a:lnTo>
                <a:lnTo>
                  <a:pt x="409663" y="1438275"/>
                </a:lnTo>
                <a:cubicBezTo>
                  <a:pt x="346163" y="1385888"/>
                  <a:pt x="88988" y="1181100"/>
                  <a:pt x="28663" y="1123950"/>
                </a:cubicBezTo>
                <a:cubicBezTo>
                  <a:pt x="-31662" y="1066800"/>
                  <a:pt x="20726" y="1065212"/>
                  <a:pt x="28663" y="1057275"/>
                </a:cubicBezTo>
                <a:close/>
              </a:path>
            </a:pathLst>
          </a:cu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451428">
            <a:off x="1371600" y="1066800"/>
            <a:ext cx="2209800" cy="2514600"/>
            <a:chOff x="1371600" y="1066800"/>
            <a:chExt cx="2209800" cy="25146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1600200" y="1066800"/>
              <a:ext cx="609600" cy="68580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09800" y="1066800"/>
              <a:ext cx="990600" cy="838200"/>
            </a:xfrm>
            <a:prstGeom prst="line">
              <a:avLst/>
            </a:prstGeom>
            <a:ln w="76200"/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>
              <a:off x="1371600" y="1752600"/>
              <a:ext cx="2209800" cy="1828800"/>
              <a:chOff x="1371600" y="1752600"/>
              <a:chExt cx="2209800" cy="1828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H="1">
                <a:off x="2895600" y="1905000"/>
                <a:ext cx="304800" cy="685800"/>
              </a:xfrm>
              <a:prstGeom prst="line">
                <a:avLst/>
              </a:prstGeom>
              <a:ln w="76200"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895600" y="2590800"/>
                <a:ext cx="457200" cy="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352800" y="2590800"/>
                <a:ext cx="228600" cy="9144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1371600" y="3505200"/>
                <a:ext cx="2209800" cy="762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1371600" y="2133600"/>
                <a:ext cx="685800" cy="14478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1600200" y="1752600"/>
                <a:ext cx="457200" cy="3810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Group 15"/>
          <p:cNvGrpSpPr/>
          <p:nvPr/>
        </p:nvGrpSpPr>
        <p:grpSpPr>
          <a:xfrm rot="641402">
            <a:off x="3467100" y="3552825"/>
            <a:ext cx="2209800" cy="2514600"/>
            <a:chOff x="1371600" y="1066800"/>
            <a:chExt cx="2209800" cy="2514600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1600200" y="1066800"/>
              <a:ext cx="609600" cy="68580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209800" y="1066800"/>
              <a:ext cx="990600" cy="838200"/>
            </a:xfrm>
            <a:prstGeom prst="line">
              <a:avLst/>
            </a:prstGeom>
            <a:ln w="76200"/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1371600" y="1752600"/>
              <a:ext cx="2209800" cy="1828800"/>
              <a:chOff x="1371600" y="1752600"/>
              <a:chExt cx="2209800" cy="18288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2895600" y="1905000"/>
                <a:ext cx="304800" cy="685800"/>
              </a:xfrm>
              <a:prstGeom prst="line">
                <a:avLst/>
              </a:prstGeom>
              <a:ln w="76200"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895600" y="2590800"/>
                <a:ext cx="457200" cy="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352800" y="2590800"/>
                <a:ext cx="228600" cy="9144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>
                <a:off x="1371600" y="3505200"/>
                <a:ext cx="2209800" cy="762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1371600" y="2133600"/>
                <a:ext cx="685800" cy="14478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 flipV="1">
                <a:off x="1600200" y="1752600"/>
                <a:ext cx="457200" cy="3810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Regular Pentagon 14"/>
          <p:cNvSpPr/>
          <p:nvPr/>
        </p:nvSpPr>
        <p:spPr>
          <a:xfrm>
            <a:off x="3276600" y="1143000"/>
            <a:ext cx="1905000" cy="2362200"/>
          </a:xfrm>
          <a:prstGeom prst="pentagon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21157439">
            <a:off x="1533796" y="3603371"/>
            <a:ext cx="1742804" cy="2370098"/>
          </a:xfrm>
          <a:prstGeom prst="upArrow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083702" y="3667034"/>
            <a:ext cx="733217" cy="532039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980711" y="454857"/>
            <a:ext cx="5330367" cy="5819258"/>
            <a:chOff x="1199934" y="836258"/>
            <a:chExt cx="4444782" cy="5224661"/>
          </a:xfrm>
        </p:grpSpPr>
        <p:grpSp>
          <p:nvGrpSpPr>
            <p:cNvPr id="2" name="Group 1"/>
            <p:cNvGrpSpPr/>
            <p:nvPr/>
          </p:nvGrpSpPr>
          <p:grpSpPr>
            <a:xfrm rot="463944">
              <a:off x="1199934" y="836258"/>
              <a:ext cx="2417243" cy="2674075"/>
              <a:chOff x="1371600" y="1066800"/>
              <a:chExt cx="2209800" cy="25146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 flipV="1">
                <a:off x="1600200" y="1066800"/>
                <a:ext cx="609600" cy="6858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>
                <a:off x="2209800" y="1066800"/>
                <a:ext cx="990600" cy="838200"/>
              </a:xfrm>
              <a:prstGeom prst="line">
                <a:avLst/>
              </a:prstGeom>
              <a:ln w="7620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5" name="Group 4"/>
              <p:cNvGrpSpPr/>
              <p:nvPr/>
            </p:nvGrpSpPr>
            <p:grpSpPr>
              <a:xfrm>
                <a:off x="1371600" y="1752600"/>
                <a:ext cx="2209800" cy="1828800"/>
                <a:chOff x="1371600" y="1752600"/>
                <a:chExt cx="2209800" cy="182880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flipH="1">
                  <a:off x="2895600" y="1905000"/>
                  <a:ext cx="304800" cy="685800"/>
                </a:xfrm>
                <a:prstGeom prst="line">
                  <a:avLst/>
                </a:prstGeom>
                <a:ln w="7620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2895600" y="2590800"/>
                  <a:ext cx="4572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3352800" y="2590800"/>
                  <a:ext cx="228600" cy="9144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flipH="1">
                  <a:off x="1371600" y="3505200"/>
                  <a:ext cx="2209800" cy="762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V="1">
                  <a:off x="1371600" y="2133600"/>
                  <a:ext cx="685800" cy="14478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flipH="1" flipV="1">
                  <a:off x="1600200" y="1752600"/>
                  <a:ext cx="457200" cy="3810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/>
            <p:cNvGrpSpPr/>
            <p:nvPr/>
          </p:nvGrpSpPr>
          <p:grpSpPr>
            <a:xfrm rot="639489">
              <a:off x="3275747" y="3447725"/>
              <a:ext cx="2368969" cy="2613194"/>
              <a:chOff x="1371600" y="1066800"/>
              <a:chExt cx="2209800" cy="2514600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V="1">
                <a:off x="1600200" y="1066800"/>
                <a:ext cx="609600" cy="6858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209800" y="1066800"/>
                <a:ext cx="990600" cy="838200"/>
              </a:xfrm>
              <a:prstGeom prst="line">
                <a:avLst/>
              </a:prstGeom>
              <a:ln w="76200"/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1371600" y="1752600"/>
                <a:ext cx="2209800" cy="1828800"/>
                <a:chOff x="1371600" y="1752600"/>
                <a:chExt cx="2209800" cy="1828800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2895600" y="1905000"/>
                  <a:ext cx="304800" cy="685800"/>
                </a:xfrm>
                <a:prstGeom prst="line">
                  <a:avLst/>
                </a:prstGeom>
                <a:ln w="76200"/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895600" y="2590800"/>
                  <a:ext cx="457200" cy="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352800" y="2590800"/>
                  <a:ext cx="228600" cy="9144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1371600" y="3505200"/>
                  <a:ext cx="2209800" cy="762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V="1">
                  <a:off x="1371600" y="2133600"/>
                  <a:ext cx="685800" cy="14478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1600200" y="1752600"/>
                  <a:ext cx="457200" cy="381000"/>
                </a:xfrm>
                <a:prstGeom prst="line">
                  <a:avLst/>
                </a:prstGeom>
                <a:ln w="76200"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" name="Regular Pentagon 21"/>
            <p:cNvSpPr/>
            <p:nvPr/>
          </p:nvSpPr>
          <p:spPr>
            <a:xfrm rot="21237089">
              <a:off x="3295485" y="873747"/>
              <a:ext cx="2093205" cy="2524947"/>
            </a:xfrm>
            <a:prstGeom prst="pentagon">
              <a:avLst/>
            </a:prstGeom>
            <a:ln w="762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52"/>
            <p:cNvGrpSpPr/>
            <p:nvPr/>
          </p:nvGrpSpPr>
          <p:grpSpPr>
            <a:xfrm rot="21197645">
              <a:off x="1217944" y="3406261"/>
              <a:ext cx="2032338" cy="2608303"/>
              <a:chOff x="1398099" y="3438865"/>
              <a:chExt cx="1573701" cy="2510337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 flipV="1">
                <a:off x="1398099" y="3438865"/>
                <a:ext cx="744613" cy="40851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123660" y="3471134"/>
                <a:ext cx="833695" cy="1064520"/>
              </a:xfrm>
              <a:prstGeom prst="line">
                <a:avLst/>
              </a:prstGeom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2562259" y="4517928"/>
                <a:ext cx="409541" cy="1389579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1685061" y="5949201"/>
                <a:ext cx="877198" cy="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1649662" y="4493712"/>
                <a:ext cx="236290" cy="145549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1427886" y="3824502"/>
                <a:ext cx="458066" cy="66921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32" name="Picture 12" descr="http://www.clker.com/cliparts/f/s/v/K/R/7/michigan-45-hi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52990">
              <a:off x="3697236" y="1706273"/>
              <a:ext cx="334596" cy="351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2" descr="http://photos2.fotosearch.com/bthumb/SUE/SUE116/SLBW0556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4847" y="1696895"/>
              <a:ext cx="295385" cy="3118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6" descr="http://t0.gstatic.com/images?q=tbn:ANd9GcQgRS2bm3NtWzUpu3IbolyxzgX8hch-_jVgzw08PUEpTk3fH--z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0604" y="1659630"/>
              <a:ext cx="304248" cy="3571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8" descr="http://t2.gstatic.com/images?q=tbn:ANd9GcSbRJmo3iQ-36-2nrj5KaFsGL55HXvWmP-lzP0y5bvrSyYoXTt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4534" y="2160331"/>
              <a:ext cx="370283" cy="2672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" descr="http://us.123rf.com/400wm/400/400/speedfighter/speedfighter0910/speedfighter091000144/5800740-outline-map-of-federal-republic-of-germany-in-green-isolated-on-white-background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2088" y="2071135"/>
              <a:ext cx="412568" cy="442432"/>
            </a:xfrm>
            <a:prstGeom prst="rect">
              <a:avLst/>
            </a:prstGeom>
            <a:noFill/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>
              <a:off x="1338151" y="2750142"/>
              <a:ext cx="20106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AR CENA" pitchFamily="2" charset="0"/>
                </a:rPr>
                <a:t>L</a:t>
              </a:r>
              <a:r>
                <a:rPr lang="en-US" sz="4000" dirty="0" smtClean="0">
                  <a:latin typeface="AR CENA" pitchFamily="2" charset="0"/>
                </a:rPr>
                <a:t>angholz</a:t>
              </a:r>
              <a:r>
                <a:rPr lang="en-US" sz="4000" dirty="0" smtClean="0"/>
                <a:t> </a:t>
              </a:r>
              <a:endParaRPr lang="en-US" sz="4000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4466625" y="1598188"/>
              <a:ext cx="512207" cy="5193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34404" y="1622548"/>
              <a:ext cx="512207" cy="519396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811047" y="1996617"/>
              <a:ext cx="512207" cy="519396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044006" y="1616825"/>
              <a:ext cx="512207" cy="51939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275524" y="1996617"/>
              <a:ext cx="512207" cy="519396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11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463944">
            <a:off x="1371600" y="1066800"/>
            <a:ext cx="2209800" cy="2514600"/>
            <a:chOff x="1371600" y="1066800"/>
            <a:chExt cx="2209800" cy="2514600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1600200" y="1066800"/>
              <a:ext cx="609600" cy="68580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09800" y="1066800"/>
              <a:ext cx="990600" cy="838200"/>
            </a:xfrm>
            <a:prstGeom prst="line">
              <a:avLst/>
            </a:prstGeom>
            <a:ln w="76200"/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>
              <a:off x="1371600" y="1752600"/>
              <a:ext cx="2209800" cy="1828800"/>
              <a:chOff x="1371600" y="1752600"/>
              <a:chExt cx="2209800" cy="1828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H="1">
                <a:off x="2895600" y="1905000"/>
                <a:ext cx="304800" cy="685800"/>
              </a:xfrm>
              <a:prstGeom prst="line">
                <a:avLst/>
              </a:prstGeom>
              <a:ln w="76200"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895600" y="2590800"/>
                <a:ext cx="457200" cy="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352800" y="2590800"/>
                <a:ext cx="228600" cy="9144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1371600" y="3505200"/>
                <a:ext cx="2209800" cy="762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1371600" y="2133600"/>
                <a:ext cx="685800" cy="14478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1600200" y="1752600"/>
                <a:ext cx="457200" cy="381000"/>
              </a:xfrm>
              <a:prstGeom prst="line">
                <a:avLst/>
              </a:prstGeom>
              <a:ln w="762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Parallelogram 11"/>
          <p:cNvSpPr/>
          <p:nvPr/>
        </p:nvSpPr>
        <p:spPr>
          <a:xfrm rot="1377738">
            <a:off x="8089720" y="4155338"/>
            <a:ext cx="762000" cy="609600"/>
          </a:xfrm>
          <a:prstGeom prst="parallelogram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 rot="21237089">
            <a:off x="3273664" y="1146120"/>
            <a:ext cx="1848872" cy="2303499"/>
          </a:xfrm>
          <a:prstGeom prst="pentagon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8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21197645">
            <a:off x="1393629" y="3630566"/>
            <a:ext cx="1873764" cy="2497472"/>
            <a:chOff x="1398099" y="3438865"/>
            <a:chExt cx="1573701" cy="2510337"/>
          </a:xfrm>
        </p:grpSpPr>
        <p:cxnSp>
          <p:nvCxnSpPr>
            <p:cNvPr id="3" name="Straight Connector 2"/>
            <p:cNvCxnSpPr/>
            <p:nvPr/>
          </p:nvCxnSpPr>
          <p:spPr>
            <a:xfrm flipV="1">
              <a:off x="1398099" y="3438865"/>
              <a:ext cx="744613" cy="40851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123660" y="3471134"/>
              <a:ext cx="833695" cy="1064520"/>
            </a:xfrm>
            <a:prstGeom prst="line">
              <a:avLst/>
            </a:prstGeom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2562259" y="4517928"/>
              <a:ext cx="409541" cy="1389579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1685061" y="5949201"/>
              <a:ext cx="877198" cy="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649662" y="4493712"/>
              <a:ext cx="236290" cy="145549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 flipV="1">
              <a:off x="1427886" y="3824502"/>
              <a:ext cx="458066" cy="669210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0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2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langholz</dc:creator>
  <cp:lastModifiedBy>langholz</cp:lastModifiedBy>
  <cp:revision>20</cp:revision>
  <cp:lastPrinted>2012-07-07T17:37:19Z</cp:lastPrinted>
  <dcterms:created xsi:type="dcterms:W3CDTF">2012-05-27T18:44:11Z</dcterms:created>
  <dcterms:modified xsi:type="dcterms:W3CDTF">2012-07-10T07:49:19Z</dcterms:modified>
</cp:coreProperties>
</file>