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6" y="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26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3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8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26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1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84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28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214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40DA1-FD6F-4652-91AE-47395B752F4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FA26E-D731-4974-B9AC-FE09840E6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10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0001" r="-3622"/>
          <a:stretch/>
        </p:blipFill>
        <p:spPr>
          <a:xfrm>
            <a:off x="-3048000" y="-76200"/>
            <a:ext cx="11811000" cy="8447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20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19800" y="-2819400"/>
            <a:ext cx="14782800" cy="1110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7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" y="7620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92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35633" y="2512"/>
            <a:ext cx="9652000" cy="723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88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langholz</dc:creator>
  <cp:lastModifiedBy>langholz</cp:lastModifiedBy>
  <cp:revision>2</cp:revision>
  <cp:lastPrinted>2018-04-07T14:52:27Z</cp:lastPrinted>
  <dcterms:created xsi:type="dcterms:W3CDTF">2018-04-07T14:47:02Z</dcterms:created>
  <dcterms:modified xsi:type="dcterms:W3CDTF">2018-04-08T11:03:16Z</dcterms:modified>
</cp:coreProperties>
</file>